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92"/>
  </p:normalViewPr>
  <p:slideViewPr>
    <p:cSldViewPr snapToGrid="0" snapToObjects="1">
      <p:cViewPr>
        <p:scale>
          <a:sx n="108" d="100"/>
          <a:sy n="108" d="100"/>
        </p:scale>
        <p:origin x="20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sdn.microsoft.com/en-us/library/bb259689.aspx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Satellite/Aerial Image </a:t>
            </a:r>
            <a:r>
              <a:rPr lang="en-US" dirty="0" smtClean="0"/>
              <a:t>Retrieval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654771"/>
            <a:ext cx="8637072" cy="1312645"/>
          </a:xfrm>
        </p:spPr>
        <p:txBody>
          <a:bodyPr>
            <a:normAutofit/>
          </a:bodyPr>
          <a:lstStyle/>
          <a:p>
            <a:r>
              <a:rPr lang="en-US" dirty="0"/>
              <a:t>Kunal </a:t>
            </a:r>
            <a:r>
              <a:rPr lang="en-US" dirty="0" smtClean="0"/>
              <a:t>Dhande 			Kunal </a:t>
            </a:r>
            <a:r>
              <a:rPr lang="en-US" dirty="0" err="1"/>
              <a:t>Kolhatkar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A20369862				</a:t>
            </a:r>
            <a:r>
              <a:rPr lang="en-US" dirty="0"/>
              <a:t>A20373885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Bing Maps Tile System Documentation </a:t>
            </a:r>
            <a:endParaRPr lang="en-US" dirty="0"/>
          </a:p>
          <a:p>
            <a:pPr lvl="1"/>
            <a:r>
              <a:rPr lang="en-US" dirty="0" smtClean="0"/>
              <a:t>Provided </a:t>
            </a:r>
            <a:r>
              <a:rPr lang="en-US" dirty="0"/>
              <a:t>pseudocode/logic </a:t>
            </a:r>
            <a:r>
              <a:rPr lang="en-US" dirty="0" smtClean="0"/>
              <a:t>to calculate quad keys: </a:t>
            </a:r>
          </a:p>
          <a:p>
            <a:pPr lvl="2"/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msdn.microsoft.com/en-us/library/bb259689.aspx</a:t>
            </a:r>
            <a:endParaRPr lang="en-US" dirty="0" smtClean="0"/>
          </a:p>
          <a:p>
            <a:pPr lvl="2"/>
            <a:endParaRPr lang="en-US" dirty="0" smtClean="0"/>
          </a:p>
          <a:p>
            <a:pPr lvl="1"/>
            <a:r>
              <a:rPr lang="en-US" dirty="0"/>
              <a:t>Mapped out our core methodology (explained in next process slide)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assignment, we have to </a:t>
            </a:r>
            <a:r>
              <a:rPr lang="en-US" dirty="0"/>
              <a:t>automatically download aerial imagery </a:t>
            </a:r>
            <a:r>
              <a:rPr lang="en-US" dirty="0" smtClean="0"/>
              <a:t>with maximum </a:t>
            </a:r>
            <a:r>
              <a:rPr lang="en-US" dirty="0"/>
              <a:t>resolution </a:t>
            </a:r>
            <a:r>
              <a:rPr lang="en-US" dirty="0" smtClean="0"/>
              <a:t>available for </a:t>
            </a:r>
            <a:r>
              <a:rPr lang="en-US" dirty="0"/>
              <a:t>given </a:t>
            </a:r>
            <a:r>
              <a:rPr lang="en-US" dirty="0" smtClean="0"/>
              <a:t>two latitude and longitude </a:t>
            </a:r>
            <a:r>
              <a:rPr lang="en-US" dirty="0"/>
              <a:t>bounding </a:t>
            </a:r>
            <a:r>
              <a:rPr lang="en-US" dirty="0" smtClean="0"/>
              <a:t>box</a:t>
            </a:r>
            <a:r>
              <a:rPr lang="en-US" dirty="0"/>
              <a:t> using Bing maps tile </a:t>
            </a:r>
            <a:r>
              <a:rPr lang="en-US" dirty="0" smtClean="0"/>
              <a:t>system.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475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Starting with the two </a:t>
            </a:r>
            <a:r>
              <a:rPr lang="en-US" dirty="0" err="1" smtClean="0"/>
              <a:t>Lat</a:t>
            </a:r>
            <a:r>
              <a:rPr lang="en-US" dirty="0" smtClean="0"/>
              <a:t>/Long </a:t>
            </a:r>
            <a:r>
              <a:rPr lang="en-US" dirty="0"/>
              <a:t>points, we found the X,Y coordinates of tile for first </a:t>
            </a:r>
            <a:r>
              <a:rPr lang="en-US" dirty="0" smtClean="0"/>
              <a:t>point (</a:t>
            </a:r>
            <a:r>
              <a:rPr lang="en-US" dirty="0"/>
              <a:t>Starting tile) and second point(Ending tile) and then the highest common zoom level for these two tiles</a:t>
            </a:r>
            <a:r>
              <a:rPr lang="en-US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Now </a:t>
            </a:r>
            <a:r>
              <a:rPr lang="en-US" dirty="0"/>
              <a:t>using this common zoom level we found </a:t>
            </a:r>
            <a:r>
              <a:rPr lang="en-US" dirty="0" err="1"/>
              <a:t>quadkeys</a:t>
            </a:r>
            <a:r>
              <a:rPr lang="en-US" dirty="0"/>
              <a:t> of all the tiles in between the starting and ending tile. 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Using </a:t>
            </a:r>
            <a:r>
              <a:rPr lang="en-US" dirty="0"/>
              <a:t>these </a:t>
            </a:r>
            <a:r>
              <a:rPr lang="en-US" dirty="0" err="1"/>
              <a:t>quadkey</a:t>
            </a:r>
            <a:r>
              <a:rPr lang="en-US" dirty="0"/>
              <a:t> we downloaded corresponding image </a:t>
            </a:r>
            <a:r>
              <a:rPr lang="en-US" dirty="0" smtClean="0"/>
              <a:t>from - </a:t>
            </a:r>
            <a:r>
              <a:rPr lang="en-US" dirty="0" smtClean="0">
                <a:hlinkClick r:id="rId2" invalidUrl="http://h0.ortho.tiles.virtualearth.net/tiles/h&lt;quadkeys&gt;.jpeg?g=135"/>
              </a:rPr>
              <a:t>http</a:t>
            </a:r>
            <a:r>
              <a:rPr lang="en-US" dirty="0">
                <a:hlinkClick r:id="rId3" invalidUrl="http://h0.ortho.tiles.virtualearth.net/tiles/h&lt;quadkeys&gt;.jpeg?g=135"/>
              </a:rPr>
              <a:t>://h0.ortho.tiles.virtualearth.net/tiles/h&lt;quadkeys&gt;.</a:t>
            </a:r>
            <a:r>
              <a:rPr lang="en-US" dirty="0" smtClean="0">
                <a:hlinkClick r:id="rId4" invalidUrl="http://h0.ortho.tiles.virtualearth.net/tiles/h&lt;quadkeys&gt;.jpeg?g=135"/>
              </a:rPr>
              <a:t>jpeg?g=135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Then </a:t>
            </a:r>
            <a:r>
              <a:rPr lang="en-US" dirty="0"/>
              <a:t>starting with the first image, concatenated all these images and formed the final Image which will have both these two points(Bounding box)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095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mtClean="0"/>
              <a:t>Input: </a:t>
            </a:r>
            <a:endParaRPr lang="en-US" dirty="0" smtClean="0"/>
          </a:p>
          <a:p>
            <a:pPr lvl="1"/>
            <a:r>
              <a:rPr lang="en-US" dirty="0" smtClean="0"/>
              <a:t>2 bounding coordinates (lat1, long1, lat2, long2) </a:t>
            </a:r>
          </a:p>
          <a:p>
            <a:pPr lvl="1"/>
            <a:r>
              <a:rPr lang="en-US" dirty="0" smtClean="0"/>
              <a:t>Type in terminal to run the code: </a:t>
            </a:r>
          </a:p>
          <a:p>
            <a:pPr lvl="2"/>
            <a:r>
              <a:rPr lang="en-US" i="1" dirty="0" smtClean="0"/>
              <a:t>python </a:t>
            </a:r>
            <a:r>
              <a:rPr lang="en-US" i="1" dirty="0" err="1" smtClean="0"/>
              <a:t>index.py</a:t>
            </a:r>
            <a:r>
              <a:rPr lang="en-US" i="1" dirty="0" smtClean="0"/>
              <a:t> </a:t>
            </a:r>
            <a:r>
              <a:rPr lang="nb-NO" dirty="0"/>
              <a:t>41.884423 -87.627599 41.880142 -</a:t>
            </a:r>
            <a:r>
              <a:rPr lang="nb-NO" dirty="0" smtClean="0"/>
              <a:t>87.617342</a:t>
            </a:r>
            <a:endParaRPr lang="en-US" dirty="0" smtClean="0"/>
          </a:p>
          <a:p>
            <a:r>
              <a:rPr lang="en-US" dirty="0" smtClean="0"/>
              <a:t>Output -</a:t>
            </a:r>
          </a:p>
          <a:p>
            <a:pPr lvl="1"/>
            <a:r>
              <a:rPr lang="en-US" dirty="0" smtClean="0"/>
              <a:t>Calculated </a:t>
            </a:r>
            <a:r>
              <a:rPr lang="en-US" dirty="0" err="1"/>
              <a:t>quadkey</a:t>
            </a:r>
            <a:r>
              <a:rPr lang="en-US" dirty="0"/>
              <a:t> to query Bing system </a:t>
            </a:r>
            <a:endParaRPr lang="en-US" dirty="0" smtClean="0"/>
          </a:p>
          <a:p>
            <a:pPr lvl="2"/>
            <a:r>
              <a:rPr lang="cs-CZ" dirty="0" smtClean="0"/>
              <a:t>030222231030131</a:t>
            </a:r>
            <a:endParaRPr lang="en-US" dirty="0"/>
          </a:p>
          <a:p>
            <a:pPr lvl="1"/>
            <a:r>
              <a:rPr lang="en-US" dirty="0" smtClean="0"/>
              <a:t>Saves output image </a:t>
            </a:r>
            <a:r>
              <a:rPr lang="en-US" dirty="0"/>
              <a:t>as </a:t>
            </a:r>
            <a:r>
              <a:rPr lang="en-US" dirty="0" smtClean="0"/>
              <a:t>“</a:t>
            </a:r>
            <a:r>
              <a:rPr lang="en-US" dirty="0" err="1" smtClean="0"/>
              <a:t>image.jpeg</a:t>
            </a:r>
            <a:r>
              <a:rPr lang="en-US" dirty="0" smtClean="0"/>
              <a:t>” </a:t>
            </a:r>
            <a:r>
              <a:rPr lang="en-US" dirty="0"/>
              <a:t>under the same </a:t>
            </a:r>
            <a:r>
              <a:rPr lang="en-US" dirty="0" smtClean="0"/>
              <a:t>directory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500" y="2345055"/>
            <a:ext cx="4645025" cy="2787015"/>
          </a:xfrm>
        </p:spPr>
      </p:pic>
    </p:spTree>
    <p:extLst>
      <p:ext uri="{BB962C8B-B14F-4D97-AF65-F5344CB8AC3E}">
        <p14:creationId xmlns:p14="http://schemas.microsoft.com/office/powerpoint/2010/main" val="4251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Bing Maps Tile </a:t>
            </a:r>
            <a:r>
              <a:rPr lang="en-US" dirty="0" smtClean="0"/>
              <a:t>System, “http</a:t>
            </a:r>
            <a:r>
              <a:rPr lang="en-US" dirty="0"/>
              <a:t>://</a:t>
            </a:r>
            <a:r>
              <a:rPr lang="en-US" dirty="0" err="1" smtClean="0"/>
              <a:t>msdn.microsoft.com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dirty="0" smtClean="0"/>
              <a:t>-us/library/bb259689.aspx”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01881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362</TotalTime>
  <Words>224</Words>
  <Application>Microsoft Macintosh PowerPoint</Application>
  <PresentationFormat>Widescreen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Gill Sans MT</vt:lpstr>
      <vt:lpstr>Arial</vt:lpstr>
      <vt:lpstr>Gallery</vt:lpstr>
      <vt:lpstr>Satellite/Aerial Image Retrieval</vt:lpstr>
      <vt:lpstr>Resources </vt:lpstr>
      <vt:lpstr>TASK</vt:lpstr>
      <vt:lpstr>Approach</vt:lpstr>
      <vt:lpstr>Results</vt:lpstr>
      <vt:lpstr>REFERENCES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Kunal Dhande</dc:creator>
  <cp:lastModifiedBy>Kunal Dhande</cp:lastModifiedBy>
  <cp:revision>18</cp:revision>
  <dcterms:created xsi:type="dcterms:W3CDTF">2017-04-13T16:32:21Z</dcterms:created>
  <dcterms:modified xsi:type="dcterms:W3CDTF">2017-04-13T22:35:13Z</dcterms:modified>
</cp:coreProperties>
</file>

<file path=docProps/thumbnail.jpeg>
</file>